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7" r:id="rId2"/>
    <p:sldId id="258" r:id="rId3"/>
    <p:sldId id="256" r:id="rId4"/>
    <p:sldId id="257" r:id="rId5"/>
    <p:sldId id="266" r:id="rId6"/>
    <p:sldId id="264" r:id="rId7"/>
    <p:sldId id="259" r:id="rId8"/>
    <p:sldId id="265" r:id="rId9"/>
    <p:sldId id="261" r:id="rId10"/>
    <p:sldId id="262" r:id="rId11"/>
    <p:sldId id="263" r:id="rId12"/>
    <p:sldId id="269" r:id="rId13"/>
    <p:sldId id="268" r:id="rId14"/>
    <p:sldId id="270" r:id="rId15"/>
    <p:sldId id="271" r:id="rId16"/>
    <p:sldId id="274" r:id="rId17"/>
    <p:sldId id="272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7" autoAdjust="0"/>
    <p:restoredTop sz="84694" autoAdjust="0"/>
  </p:normalViewPr>
  <p:slideViewPr>
    <p:cSldViewPr snapToGrid="0">
      <p:cViewPr varScale="1">
        <p:scale>
          <a:sx n="71" d="100"/>
          <a:sy n="71" d="100"/>
        </p:scale>
        <p:origin x="9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816B2-8C0C-443C-B0DD-F1E1254BD416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14D2F0-E452-4BF6-9ABA-200CFFF92E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194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https://www.google.com/</a:t>
            </a:r>
            <a:r>
              <a:rPr lang="en-US" altLang="zh-TW" dirty="0" err="1"/>
              <a:t>imgres?imgurl</a:t>
            </a:r>
            <a:r>
              <a:rPr lang="en-US" altLang="zh-TW" dirty="0"/>
              <a:t>=https%3A%2F%2Fimg1.591.com.tw%2Fhouse%2F2020%2F10%2F13%2F160255721959253600.jpg!900x.water3.jpg&amp;tbnid=8vIY2s0Azl3odM&amp;vet=12ahUKEwiPmc_Q5eCCAxUdQfUHHTnpB4kQMygQegQIARBa..i&amp;imgrefurl=https%3A%2F%2Fmarket.591.com.tw%2F103780&amp;docid=2UFkpxreiIousM&amp;w=900&amp;h=637&amp;q=%E9%9D%9C%E5%AE%89%E6%A8%B9%E8%AA%9E%20%E5%BF%A0%E8%AA%A0%E8%B7%AF%20mobile&amp;ved=2ahUKEwiPmc_Q5eCCAxUdQfUHHTnpB4kQMygQegQIARBa#imgrc=</a:t>
            </a:r>
            <a:r>
              <a:rPr lang="en-US" altLang="zh-TW" dirty="0" err="1"/>
              <a:t>X-ddKJFGztBcWM&amp;imgdii</a:t>
            </a:r>
            <a:r>
              <a:rPr lang="en-US" altLang="zh-TW" dirty="0"/>
              <a:t>=</a:t>
            </a:r>
            <a:r>
              <a:rPr lang="en-US" altLang="zh-TW" dirty="0" err="1"/>
              <a:t>tJuexGrsne_cXM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4D2F0-E452-4BF6-9ABA-200CFFF92EB9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969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https://www.google.com/</a:t>
            </a:r>
            <a:r>
              <a:rPr lang="en-US" altLang="zh-TW" dirty="0" err="1"/>
              <a:t>imgres?imgurl</a:t>
            </a:r>
            <a:r>
              <a:rPr lang="en-US" altLang="zh-TW" dirty="0"/>
              <a:t>=https%3A%2F%2Fimg1.591.com.tw%2Fhouse%2F2020%2F10%2F13%2F160255721959253600.jpg!900x.water3.jpg&amp;tbnid=8vIY2s0Azl3odM&amp;vet=12ahUKEwiPmc_Q5eCCAxUdQfUHHTnpB4kQMygQegQIARBa..i&amp;imgrefurl=https%3A%2F%2Fmarket.591.com.tw%2F103780&amp;docid=2UFkpxreiIousM&amp;w=900&amp;h=637&amp;q=%E9%9D%9C%E5%AE%89%E6%A8%B9%E8%AA%9E%20%E5%BF%A0%E8%AA%A0%E8%B7%AF%20mobile&amp;ved=2ahUKEwiPmc_Q5eCCAxUdQfUHHTnpB4kQMygQegQIARBa#imgrc=</a:t>
            </a:r>
            <a:r>
              <a:rPr lang="en-US" altLang="zh-TW" dirty="0" err="1"/>
              <a:t>X-ddKJFGztBcWM&amp;imgdii</a:t>
            </a:r>
            <a:r>
              <a:rPr lang="en-US" altLang="zh-TW" dirty="0"/>
              <a:t>=</a:t>
            </a:r>
            <a:r>
              <a:rPr lang="en-US" altLang="zh-TW" dirty="0" err="1"/>
              <a:t>tJuexGrsne_cXM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14D2F0-E452-4BF6-9ABA-200CFFF92EB9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4545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470779-C7D6-4D13-9B4F-1A59707076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4665B5-B5C3-412A-8E20-A2274EB86E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BDDE02-B93A-4CE0-8BDD-A88CCA66C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81D63B-6B86-425E-96AA-A8D71EDDF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0929DA-4530-49CD-BB3A-B2357C058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7466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7AD109-EF04-46D7-AFDD-D677FC65C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3A9237A-CE2D-4821-956E-FDB21B3B92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A0EABA-8DFF-4F09-BB2B-0B381B3E5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1B93F94-C47A-4AB2-9C67-20BE4A5E3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5FE370-6CC5-41F9-8B76-02383C3EB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0726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8176511-AD49-4B87-A5F8-E92D66DDDC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ADD9695-5D7C-4602-A9C2-A47F1D9F8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0DAD2FF-CF82-4E18-89CD-6E1868601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6077B9D-D30E-49D9-A471-3A42FC38A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6481DE5-C4B1-4AE3-9830-2C021AF8C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667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D83800-1229-4CCC-BDF9-4D70A995F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D9D0F95-6AB5-416C-A414-5805B4D42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AC002B-7E44-40C6-8C56-3147545E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262E841-1A0A-4316-A4F9-97C9C74BC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647DA6-F74C-4C70-9A9B-B92B993D9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7352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9C029A-8687-4627-BEC7-F859DFEFF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165914A-18BA-437E-9BE0-F40E890C5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7751454-DD45-4D9C-BA11-2687F0B3B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C51BD5E-C809-4E28-82E6-131F1C68F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1E7955A-BAFA-48C8-A2B7-126679696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744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4EA5D6-6B1F-4397-A310-47B08F2B2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F2D827-FA67-4531-8835-593EF004B9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8F9B6BF-CC53-4258-AB35-6BF626129C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DFBB647-60D6-45CC-B35E-C914A9F48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AEB444-BCAA-4E3D-B7CE-2356A4F60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CC2C48D-9730-4A88-9577-BAD38EF2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6782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B92C96-AC7E-409B-9E46-F6BC88569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FEF1113-7175-488A-BEB5-8967E2242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EBDABE8-7707-4701-8733-38033B4EA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33DD82F-D5A9-4BB2-8872-BE16DEAD6C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FCE8B7A-61CC-45EF-BF65-8372F57FBD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02D2129-3CE6-41D8-8A9D-E57AEE55B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E2230B7-F785-4FB8-AAB4-EFFFF8FC4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E7F164B-2AD1-4717-BD63-1FAEB4030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105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2AFBCC-5DE3-4A6B-A4AC-7EE310847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A424EC3-D085-4BCA-AA26-B44DB7F6C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6C29EC6-9B2F-4A0C-B638-FAA20B549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BA91A22-DFB4-4794-B36E-8A32EA5DC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0145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DFE5DB1-3C3E-4D57-A09F-3E1A72C79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1EB36D9-718B-4769-88BE-4357F52D3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D1AE194-49F0-40E4-9B66-8111E736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0893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0B6DFD-6302-493D-92BF-5A99AEA74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676686-F7C8-4125-B0BF-0E7FB4032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6D90734-F6F7-4F28-AC83-587B4A976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12024EF-F9CD-494A-9504-D0D8BB5CC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FCAF2FD-0E76-4674-AB66-7CCAA025E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BDC370E-8342-4EC4-AD7D-03680947E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5385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50C94-84EC-42ED-A46F-0C75BAFB3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E0F555A-14E6-4CF4-94AF-1DC63C2FAF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8894C3A-EA40-4E9F-AE4F-4A6DD4B376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179D825-910E-4746-9EA9-CC14B6C88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BDBBD29-52F3-44F3-BDF4-EE3B5353F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BC4290B-DE2F-4CF9-A2AC-48DBFAB2C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202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6437C12-FDA5-40D5-B587-D365239B3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A302AC6-959B-40C9-9F7F-8C34CD948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195F87D-D6A9-4423-B282-C4812FCF51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D28746-BB13-4733-A4E0-BFB449B1507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E9C98A-90DD-454A-999F-7B5E53A9A2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9CE8EE-D753-4442-8DFF-D248DB3E0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31B29A-11F7-40B8-B71D-0A2D0844D0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5382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ianmumansion.idoidea.com.tw/images/page-img-3-2.jpg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09536F4-3198-47FE-ACCE-6E9D7739B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7295"/>
            <a:ext cx="12192000" cy="552340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4C0334DC-6578-4F0B-A03E-632C9D3DC1A2}"/>
              </a:ext>
            </a:extLst>
          </p:cNvPr>
          <p:cNvSpPr txBox="1"/>
          <p:nvPr/>
        </p:nvSpPr>
        <p:spPr>
          <a:xfrm>
            <a:off x="2578608" y="201168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明德路</a:t>
            </a:r>
            <a:r>
              <a:rPr lang="en-US" altLang="zh-TW" dirty="0"/>
              <a:t>150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水調歌</a:t>
            </a:r>
          </a:p>
        </p:txBody>
      </p:sp>
    </p:spTree>
    <p:extLst>
      <p:ext uri="{BB962C8B-B14F-4D97-AF65-F5344CB8AC3E}">
        <p14:creationId xmlns:p14="http://schemas.microsoft.com/office/powerpoint/2010/main" val="3094583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F71BB307-25BD-44B6-8F2A-9D1600D39EFA}"/>
              </a:ext>
            </a:extLst>
          </p:cNvPr>
          <p:cNvSpPr txBox="1"/>
          <p:nvPr/>
        </p:nvSpPr>
        <p:spPr>
          <a:xfrm>
            <a:off x="2578608" y="201168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忠誠路</a:t>
            </a:r>
            <a:r>
              <a:rPr lang="en-US" altLang="zh-TW" dirty="0"/>
              <a:t>21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忠誠敦年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A33107A-8CC3-4CDB-ACF9-DCF5F1568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2707"/>
            <a:ext cx="12192000" cy="5552585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0C665EC4-5965-40A1-A2EC-E082C86EE970}"/>
              </a:ext>
            </a:extLst>
          </p:cNvPr>
          <p:cNvSpPr/>
          <p:nvPr/>
        </p:nvSpPr>
        <p:spPr>
          <a:xfrm>
            <a:off x="5157216" y="2971800"/>
            <a:ext cx="1170432" cy="12070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6FA7D31-2BCD-4B1E-9B70-423CA9E33381}"/>
              </a:ext>
            </a:extLst>
          </p:cNvPr>
          <p:cNvSpPr txBox="1"/>
          <p:nvPr/>
        </p:nvSpPr>
        <p:spPr>
          <a:xfrm>
            <a:off x="3653028" y="27432"/>
            <a:ext cx="106984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管理員室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DDCB74E-E498-430B-8CBE-4A89E36903D6}"/>
              </a:ext>
            </a:extLst>
          </p:cNvPr>
          <p:cNvSpPr txBox="1"/>
          <p:nvPr/>
        </p:nvSpPr>
        <p:spPr>
          <a:xfrm>
            <a:off x="4087368" y="3878644"/>
            <a:ext cx="10698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大門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F0AC518-3160-41EA-BEB8-8E0D8EB62D99}"/>
              </a:ext>
            </a:extLst>
          </p:cNvPr>
          <p:cNvSpPr txBox="1"/>
          <p:nvPr/>
        </p:nvSpPr>
        <p:spPr>
          <a:xfrm>
            <a:off x="6585204" y="4163841"/>
            <a:ext cx="10698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車道</a:t>
            </a:r>
          </a:p>
        </p:txBody>
      </p:sp>
    </p:spTree>
    <p:extLst>
      <p:ext uri="{BB962C8B-B14F-4D97-AF65-F5344CB8AC3E}">
        <p14:creationId xmlns:p14="http://schemas.microsoft.com/office/powerpoint/2010/main" val="1979996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9B8B544C-2C53-4CB6-940F-333F8ABF273D}"/>
              </a:ext>
            </a:extLst>
          </p:cNvPr>
          <p:cNvSpPr txBox="1"/>
          <p:nvPr/>
        </p:nvSpPr>
        <p:spPr>
          <a:xfrm>
            <a:off x="2578608" y="201168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忠誠路</a:t>
            </a:r>
            <a:r>
              <a:rPr lang="en-US" altLang="zh-TW" dirty="0"/>
              <a:t>21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天母之御</a:t>
            </a:r>
            <a:r>
              <a:rPr lang="en-US" altLang="zh-TW" dirty="0"/>
              <a:t>	</a:t>
            </a:r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EF4F76A-8A13-4CA2-9D73-16B34C2E4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1256"/>
            <a:ext cx="12192000" cy="5535488"/>
          </a:xfrm>
          <a:prstGeom prst="rect">
            <a:avLst/>
          </a:prstGeom>
        </p:spPr>
      </p:pic>
      <p:sp>
        <p:nvSpPr>
          <p:cNvPr id="7" name="橢圓 6">
            <a:extLst>
              <a:ext uri="{FF2B5EF4-FFF2-40B4-BE49-F238E27FC236}">
                <a16:creationId xmlns:a16="http://schemas.microsoft.com/office/drawing/2014/main" id="{F942FC2D-A958-4678-8F24-7A1186243B76}"/>
              </a:ext>
            </a:extLst>
          </p:cNvPr>
          <p:cNvSpPr/>
          <p:nvPr/>
        </p:nvSpPr>
        <p:spPr>
          <a:xfrm>
            <a:off x="5871377" y="3185160"/>
            <a:ext cx="1170432" cy="12070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8665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9B8B544C-2C53-4CB6-940F-333F8ABF273D}"/>
              </a:ext>
            </a:extLst>
          </p:cNvPr>
          <p:cNvSpPr txBox="1"/>
          <p:nvPr/>
        </p:nvSpPr>
        <p:spPr>
          <a:xfrm>
            <a:off x="2578608" y="201168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忠誠路</a:t>
            </a:r>
            <a:r>
              <a:rPr lang="en-US" altLang="zh-TW" dirty="0"/>
              <a:t>21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天母之御</a:t>
            </a:r>
            <a:r>
              <a:rPr lang="en-US" altLang="zh-TW" dirty="0"/>
              <a:t>	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15ECD4A-0BDD-4982-8BFB-A8384E07D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3404"/>
            <a:ext cx="12192000" cy="5591191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939E9649-44F8-43B3-ACD7-AC829CAF6F84}"/>
              </a:ext>
            </a:extLst>
          </p:cNvPr>
          <p:cNvSpPr/>
          <p:nvPr/>
        </p:nvSpPr>
        <p:spPr>
          <a:xfrm>
            <a:off x="6213856" y="3530600"/>
            <a:ext cx="1170432" cy="12070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7956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66A45B7C-3F8C-449A-A474-063B845E6A5E}"/>
              </a:ext>
            </a:extLst>
          </p:cNvPr>
          <p:cNvSpPr txBox="1"/>
          <p:nvPr/>
        </p:nvSpPr>
        <p:spPr>
          <a:xfrm>
            <a:off x="2578608" y="201168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忠誠路</a:t>
            </a:r>
            <a:r>
              <a:rPr lang="en-US" altLang="zh-TW" dirty="0"/>
              <a:t>21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天母之御</a:t>
            </a:r>
            <a:r>
              <a:rPr lang="en-US" altLang="zh-TW" dirty="0"/>
              <a:t>	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F4D3FFD-1F65-4010-8800-A6406BB4C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6347"/>
            <a:ext cx="12192000" cy="5565306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D110DFF6-FA68-443B-8FE5-E4F39A063CF4}"/>
              </a:ext>
            </a:extLst>
          </p:cNvPr>
          <p:cNvSpPr txBox="1"/>
          <p:nvPr/>
        </p:nvSpPr>
        <p:spPr>
          <a:xfrm>
            <a:off x="3813048" y="3779794"/>
            <a:ext cx="10698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車道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3300E1A-9CB2-4971-B187-558F22EDB0B8}"/>
              </a:ext>
            </a:extLst>
          </p:cNvPr>
          <p:cNvSpPr txBox="1"/>
          <p:nvPr/>
        </p:nvSpPr>
        <p:spPr>
          <a:xfrm>
            <a:off x="5026152" y="2982532"/>
            <a:ext cx="10698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大門</a:t>
            </a:r>
          </a:p>
        </p:txBody>
      </p:sp>
    </p:spTree>
    <p:extLst>
      <p:ext uri="{BB962C8B-B14F-4D97-AF65-F5344CB8AC3E}">
        <p14:creationId xmlns:p14="http://schemas.microsoft.com/office/powerpoint/2010/main" val="1715684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DB917D0-294C-4E8D-ACD1-7A9516CD3C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3513"/>
            <a:ext cx="12192000" cy="653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D5DE4904-3BB3-4D90-9F2A-C7DCAB051EBA}"/>
              </a:ext>
            </a:extLst>
          </p:cNvPr>
          <p:cNvSpPr txBox="1"/>
          <p:nvPr/>
        </p:nvSpPr>
        <p:spPr>
          <a:xfrm>
            <a:off x="1380744" y="329184"/>
            <a:ext cx="631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https://tianmumansion.idoidea.com.tw/images/page-img-3-2.jpg</a:t>
            </a:r>
            <a:r>
              <a:rPr lang="zh-TW" altLang="en-US" dirty="0">
                <a:solidFill>
                  <a:srgbClr val="FFFF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65585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建築模型- 大樓建築模型- 現代建築模型企業社商品介紹">
            <a:extLst>
              <a:ext uri="{FF2B5EF4-FFF2-40B4-BE49-F238E27FC236}">
                <a16:creationId xmlns:a16="http://schemas.microsoft.com/office/drawing/2014/main" id="{6F822CC5-D18D-4063-97DC-B9D19BE3D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0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9975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建築模型- 大樓建築模型- 現代建築模型企業社商品介紹">
            <a:extLst>
              <a:ext uri="{FF2B5EF4-FFF2-40B4-BE49-F238E27FC236}">
                <a16:creationId xmlns:a16="http://schemas.microsoft.com/office/drawing/2014/main" id="{6F822CC5-D18D-4063-97DC-B9D19BE3D2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39" b="-1"/>
          <a:stretch/>
        </p:blipFill>
        <p:spPr bwMode="auto">
          <a:xfrm>
            <a:off x="84770" y="258183"/>
            <a:ext cx="12022459" cy="6341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id="{DAF553D3-EF7C-4701-ACB8-E07A6BBAE8B7}"/>
              </a:ext>
            </a:extLst>
          </p:cNvPr>
          <p:cNvSpPr/>
          <p:nvPr/>
        </p:nvSpPr>
        <p:spPr>
          <a:xfrm>
            <a:off x="6095999" y="5284096"/>
            <a:ext cx="1170432" cy="12070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AF7140A4-F439-481B-BA56-24B3BBE47AE4}"/>
              </a:ext>
            </a:extLst>
          </p:cNvPr>
          <p:cNvSpPr/>
          <p:nvPr/>
        </p:nvSpPr>
        <p:spPr>
          <a:xfrm>
            <a:off x="813516" y="2971202"/>
            <a:ext cx="2650445" cy="203110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307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9756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ACEDBE-FCFC-475A-8CD8-46356BC78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1C9F46F-C6D4-4386-B8B8-52ABC0CA0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3955"/>
            <a:ext cx="12192000" cy="555009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2AFAA80-CC0A-4437-BB25-AF28AA8CDF03}"/>
              </a:ext>
            </a:extLst>
          </p:cNvPr>
          <p:cNvSpPr txBox="1"/>
          <p:nvPr/>
        </p:nvSpPr>
        <p:spPr>
          <a:xfrm>
            <a:off x="2578608" y="201168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明德路</a:t>
            </a:r>
            <a:r>
              <a:rPr lang="en-US" altLang="zh-TW" dirty="0"/>
              <a:t>150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水調歌</a:t>
            </a:r>
          </a:p>
        </p:txBody>
      </p:sp>
      <p:sp>
        <p:nvSpPr>
          <p:cNvPr id="9" name="手繪多邊形: 圖案 8">
            <a:extLst>
              <a:ext uri="{FF2B5EF4-FFF2-40B4-BE49-F238E27FC236}">
                <a16:creationId xmlns:a16="http://schemas.microsoft.com/office/drawing/2014/main" id="{F62CFDA0-DF60-4E70-93CD-4476103C9149}"/>
              </a:ext>
            </a:extLst>
          </p:cNvPr>
          <p:cNvSpPr/>
          <p:nvPr/>
        </p:nvSpPr>
        <p:spPr>
          <a:xfrm>
            <a:off x="3255264" y="1297783"/>
            <a:ext cx="3426248" cy="3869335"/>
          </a:xfrm>
          <a:custGeom>
            <a:avLst/>
            <a:gdLst>
              <a:gd name="connsiteX0" fmla="*/ 1545336 w 3426248"/>
              <a:gd name="connsiteY0" fmla="*/ 3722273 h 3869335"/>
              <a:gd name="connsiteX1" fmla="*/ 1380744 w 3426248"/>
              <a:gd name="connsiteY1" fmla="*/ 3813713 h 3869335"/>
              <a:gd name="connsiteX2" fmla="*/ 1097280 w 3426248"/>
              <a:gd name="connsiteY2" fmla="*/ 3859433 h 3869335"/>
              <a:gd name="connsiteX3" fmla="*/ 704088 w 3426248"/>
              <a:gd name="connsiteY3" fmla="*/ 3841145 h 3869335"/>
              <a:gd name="connsiteX4" fmla="*/ 502920 w 3426248"/>
              <a:gd name="connsiteY4" fmla="*/ 3795425 h 3869335"/>
              <a:gd name="connsiteX5" fmla="*/ 429768 w 3426248"/>
              <a:gd name="connsiteY5" fmla="*/ 3758849 h 3869335"/>
              <a:gd name="connsiteX6" fmla="*/ 228600 w 3426248"/>
              <a:gd name="connsiteY6" fmla="*/ 3566825 h 3869335"/>
              <a:gd name="connsiteX7" fmla="*/ 64008 w 3426248"/>
              <a:gd name="connsiteY7" fmla="*/ 3329081 h 3869335"/>
              <a:gd name="connsiteX8" fmla="*/ 36576 w 3426248"/>
              <a:gd name="connsiteY8" fmla="*/ 3219353 h 3869335"/>
              <a:gd name="connsiteX9" fmla="*/ 0 w 3426248"/>
              <a:gd name="connsiteY9" fmla="*/ 2954177 h 3869335"/>
              <a:gd name="connsiteX10" fmla="*/ 9144 w 3426248"/>
              <a:gd name="connsiteY10" fmla="*/ 2698145 h 3869335"/>
              <a:gd name="connsiteX11" fmla="*/ 45720 w 3426248"/>
              <a:gd name="connsiteY11" fmla="*/ 2606705 h 3869335"/>
              <a:gd name="connsiteX12" fmla="*/ 82296 w 3426248"/>
              <a:gd name="connsiteY12" fmla="*/ 2460401 h 3869335"/>
              <a:gd name="connsiteX13" fmla="*/ 128016 w 3426248"/>
              <a:gd name="connsiteY13" fmla="*/ 2341529 h 3869335"/>
              <a:gd name="connsiteX14" fmla="*/ 182880 w 3426248"/>
              <a:gd name="connsiteY14" fmla="*/ 2176937 h 3869335"/>
              <a:gd name="connsiteX15" fmla="*/ 301752 w 3426248"/>
              <a:gd name="connsiteY15" fmla="*/ 1893473 h 3869335"/>
              <a:gd name="connsiteX16" fmla="*/ 374904 w 3426248"/>
              <a:gd name="connsiteY16" fmla="*/ 1628297 h 3869335"/>
              <a:gd name="connsiteX17" fmla="*/ 475488 w 3426248"/>
              <a:gd name="connsiteY17" fmla="*/ 1317401 h 3869335"/>
              <a:gd name="connsiteX18" fmla="*/ 539496 w 3426248"/>
              <a:gd name="connsiteY18" fmla="*/ 1116233 h 3869335"/>
              <a:gd name="connsiteX19" fmla="*/ 585216 w 3426248"/>
              <a:gd name="connsiteY19" fmla="*/ 1006505 h 3869335"/>
              <a:gd name="connsiteX20" fmla="*/ 667512 w 3426248"/>
              <a:gd name="connsiteY20" fmla="*/ 759617 h 3869335"/>
              <a:gd name="connsiteX21" fmla="*/ 813816 w 3426248"/>
              <a:gd name="connsiteY21" fmla="*/ 503585 h 3869335"/>
              <a:gd name="connsiteX22" fmla="*/ 932688 w 3426248"/>
              <a:gd name="connsiteY22" fmla="*/ 338993 h 3869335"/>
              <a:gd name="connsiteX23" fmla="*/ 987552 w 3426248"/>
              <a:gd name="connsiteY23" fmla="*/ 265841 h 3869335"/>
              <a:gd name="connsiteX24" fmla="*/ 1124712 w 3426248"/>
              <a:gd name="connsiteY24" fmla="*/ 128681 h 3869335"/>
              <a:gd name="connsiteX25" fmla="*/ 1216152 w 3426248"/>
              <a:gd name="connsiteY25" fmla="*/ 64673 h 3869335"/>
              <a:gd name="connsiteX26" fmla="*/ 1371600 w 3426248"/>
              <a:gd name="connsiteY26" fmla="*/ 28097 h 3869335"/>
              <a:gd name="connsiteX27" fmla="*/ 1691640 w 3426248"/>
              <a:gd name="connsiteY27" fmla="*/ 665 h 3869335"/>
              <a:gd name="connsiteX28" fmla="*/ 2286000 w 3426248"/>
              <a:gd name="connsiteY28" fmla="*/ 9809 h 3869335"/>
              <a:gd name="connsiteX29" fmla="*/ 2496312 w 3426248"/>
              <a:gd name="connsiteY29" fmla="*/ 665 h 3869335"/>
              <a:gd name="connsiteX30" fmla="*/ 3154680 w 3426248"/>
              <a:gd name="connsiteY30" fmla="*/ 55529 h 3869335"/>
              <a:gd name="connsiteX31" fmla="*/ 3310128 w 3426248"/>
              <a:gd name="connsiteY31" fmla="*/ 229265 h 3869335"/>
              <a:gd name="connsiteX32" fmla="*/ 3374136 w 3426248"/>
              <a:gd name="connsiteY32" fmla="*/ 384713 h 3869335"/>
              <a:gd name="connsiteX33" fmla="*/ 3392424 w 3426248"/>
              <a:gd name="connsiteY33" fmla="*/ 1216817 h 3869335"/>
              <a:gd name="connsiteX34" fmla="*/ 3072384 w 3426248"/>
              <a:gd name="connsiteY34" fmla="*/ 2725577 h 3869335"/>
              <a:gd name="connsiteX35" fmla="*/ 2999232 w 3426248"/>
              <a:gd name="connsiteY35" fmla="*/ 2963321 h 3869335"/>
              <a:gd name="connsiteX36" fmla="*/ 2898648 w 3426248"/>
              <a:gd name="connsiteY36" fmla="*/ 3182777 h 3869335"/>
              <a:gd name="connsiteX37" fmla="*/ 2779776 w 3426248"/>
              <a:gd name="connsiteY37" fmla="*/ 3383945 h 3869335"/>
              <a:gd name="connsiteX38" fmla="*/ 2542032 w 3426248"/>
              <a:gd name="connsiteY38" fmla="*/ 3621689 h 3869335"/>
              <a:gd name="connsiteX39" fmla="*/ 2404872 w 3426248"/>
              <a:gd name="connsiteY39" fmla="*/ 3694841 h 3869335"/>
              <a:gd name="connsiteX40" fmla="*/ 1938528 w 3426248"/>
              <a:gd name="connsiteY40" fmla="*/ 3822857 h 3869335"/>
              <a:gd name="connsiteX41" fmla="*/ 1508760 w 3426248"/>
              <a:gd name="connsiteY41" fmla="*/ 3859433 h 3869335"/>
              <a:gd name="connsiteX42" fmla="*/ 1307592 w 3426248"/>
              <a:gd name="connsiteY42" fmla="*/ 3868577 h 3869335"/>
              <a:gd name="connsiteX43" fmla="*/ 1051560 w 3426248"/>
              <a:gd name="connsiteY43" fmla="*/ 3868577 h 3869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3426248" h="3869335">
                <a:moveTo>
                  <a:pt x="1545336" y="3722273"/>
                </a:moveTo>
                <a:cubicBezTo>
                  <a:pt x="1499914" y="3749526"/>
                  <a:pt x="1416794" y="3800361"/>
                  <a:pt x="1380744" y="3813713"/>
                </a:cubicBezTo>
                <a:cubicBezTo>
                  <a:pt x="1312284" y="3839068"/>
                  <a:pt x="1163879" y="3851598"/>
                  <a:pt x="1097280" y="3859433"/>
                </a:cubicBezTo>
                <a:cubicBezTo>
                  <a:pt x="966216" y="3853337"/>
                  <a:pt x="834960" y="3850493"/>
                  <a:pt x="704088" y="3841145"/>
                </a:cubicBezTo>
                <a:cubicBezTo>
                  <a:pt x="630790" y="3835909"/>
                  <a:pt x="569764" y="3822949"/>
                  <a:pt x="502920" y="3795425"/>
                </a:cubicBezTo>
                <a:cubicBezTo>
                  <a:pt x="477711" y="3785045"/>
                  <a:pt x="452040" y="3774571"/>
                  <a:pt x="429768" y="3758849"/>
                </a:cubicBezTo>
                <a:cubicBezTo>
                  <a:pt x="386740" y="3728476"/>
                  <a:pt x="249527" y="3589496"/>
                  <a:pt x="228600" y="3566825"/>
                </a:cubicBezTo>
                <a:cubicBezTo>
                  <a:pt x="115448" y="3444244"/>
                  <a:pt x="138317" y="3467084"/>
                  <a:pt x="64008" y="3329081"/>
                </a:cubicBezTo>
                <a:cubicBezTo>
                  <a:pt x="54864" y="3292505"/>
                  <a:pt x="42921" y="3256517"/>
                  <a:pt x="36576" y="3219353"/>
                </a:cubicBezTo>
                <a:cubicBezTo>
                  <a:pt x="21559" y="3131397"/>
                  <a:pt x="0" y="2954177"/>
                  <a:pt x="0" y="2954177"/>
                </a:cubicBezTo>
                <a:cubicBezTo>
                  <a:pt x="3048" y="2868833"/>
                  <a:pt x="-1997" y="2782814"/>
                  <a:pt x="9144" y="2698145"/>
                </a:cubicBezTo>
                <a:cubicBezTo>
                  <a:pt x="13427" y="2665598"/>
                  <a:pt x="36066" y="2638081"/>
                  <a:pt x="45720" y="2606705"/>
                </a:cubicBezTo>
                <a:cubicBezTo>
                  <a:pt x="60503" y="2558659"/>
                  <a:pt x="67396" y="2508411"/>
                  <a:pt x="82296" y="2460401"/>
                </a:cubicBezTo>
                <a:cubicBezTo>
                  <a:pt x="94879" y="2419855"/>
                  <a:pt x="113819" y="2381539"/>
                  <a:pt x="128016" y="2341529"/>
                </a:cubicBezTo>
                <a:cubicBezTo>
                  <a:pt x="147356" y="2287027"/>
                  <a:pt x="161972" y="2230857"/>
                  <a:pt x="182880" y="2176937"/>
                </a:cubicBezTo>
                <a:cubicBezTo>
                  <a:pt x="219922" y="2081407"/>
                  <a:pt x="274505" y="1992244"/>
                  <a:pt x="301752" y="1893473"/>
                </a:cubicBezTo>
                <a:cubicBezTo>
                  <a:pt x="326136" y="1805081"/>
                  <a:pt x="349455" y="1716388"/>
                  <a:pt x="374904" y="1628297"/>
                </a:cubicBezTo>
                <a:cubicBezTo>
                  <a:pt x="407604" y="1515106"/>
                  <a:pt x="438729" y="1430507"/>
                  <a:pt x="475488" y="1317401"/>
                </a:cubicBezTo>
                <a:cubicBezTo>
                  <a:pt x="497238" y="1250478"/>
                  <a:pt x="512431" y="1181189"/>
                  <a:pt x="539496" y="1116233"/>
                </a:cubicBezTo>
                <a:cubicBezTo>
                  <a:pt x="554736" y="1079657"/>
                  <a:pt x="572299" y="1043964"/>
                  <a:pt x="585216" y="1006505"/>
                </a:cubicBezTo>
                <a:cubicBezTo>
                  <a:pt x="611783" y="929462"/>
                  <a:pt x="628149" y="834408"/>
                  <a:pt x="667512" y="759617"/>
                </a:cubicBezTo>
                <a:cubicBezTo>
                  <a:pt x="713293" y="672634"/>
                  <a:pt x="764567" y="588652"/>
                  <a:pt x="813816" y="503585"/>
                </a:cubicBezTo>
                <a:cubicBezTo>
                  <a:pt x="893598" y="365779"/>
                  <a:pt x="837755" y="455834"/>
                  <a:pt x="932688" y="338993"/>
                </a:cubicBezTo>
                <a:cubicBezTo>
                  <a:pt x="951908" y="315337"/>
                  <a:pt x="968039" y="289256"/>
                  <a:pt x="987552" y="265841"/>
                </a:cubicBezTo>
                <a:cubicBezTo>
                  <a:pt x="1038821" y="204318"/>
                  <a:pt x="1065603" y="173013"/>
                  <a:pt x="1124712" y="128681"/>
                </a:cubicBezTo>
                <a:cubicBezTo>
                  <a:pt x="1154476" y="106358"/>
                  <a:pt x="1181955" y="79329"/>
                  <a:pt x="1216152" y="64673"/>
                </a:cubicBezTo>
                <a:cubicBezTo>
                  <a:pt x="1313941" y="22763"/>
                  <a:pt x="1249639" y="42732"/>
                  <a:pt x="1371600" y="28097"/>
                </a:cubicBezTo>
                <a:cubicBezTo>
                  <a:pt x="1606910" y="-140"/>
                  <a:pt x="1412872" y="14603"/>
                  <a:pt x="1691640" y="665"/>
                </a:cubicBezTo>
                <a:lnTo>
                  <a:pt x="2286000" y="9809"/>
                </a:lnTo>
                <a:cubicBezTo>
                  <a:pt x="2356170" y="9809"/>
                  <a:pt x="2426239" y="-3023"/>
                  <a:pt x="2496312" y="665"/>
                </a:cubicBezTo>
                <a:cubicBezTo>
                  <a:pt x="2716224" y="12239"/>
                  <a:pt x="2935224" y="37241"/>
                  <a:pt x="3154680" y="55529"/>
                </a:cubicBezTo>
                <a:cubicBezTo>
                  <a:pt x="3200132" y="100981"/>
                  <a:pt x="3279274" y="175270"/>
                  <a:pt x="3310128" y="229265"/>
                </a:cubicBezTo>
                <a:cubicBezTo>
                  <a:pt x="3337930" y="277919"/>
                  <a:pt x="3352800" y="332897"/>
                  <a:pt x="3374136" y="384713"/>
                </a:cubicBezTo>
                <a:cubicBezTo>
                  <a:pt x="3439148" y="742280"/>
                  <a:pt x="3441092" y="673983"/>
                  <a:pt x="3392424" y="1216817"/>
                </a:cubicBezTo>
                <a:cubicBezTo>
                  <a:pt x="3340772" y="1792933"/>
                  <a:pt x="3245733" y="2162192"/>
                  <a:pt x="3072384" y="2725577"/>
                </a:cubicBezTo>
                <a:cubicBezTo>
                  <a:pt x="3048000" y="2804825"/>
                  <a:pt x="3028685" y="2885814"/>
                  <a:pt x="2999232" y="2963321"/>
                </a:cubicBezTo>
                <a:cubicBezTo>
                  <a:pt x="2970648" y="3038543"/>
                  <a:pt x="2935870" y="3111434"/>
                  <a:pt x="2898648" y="3182777"/>
                </a:cubicBezTo>
                <a:cubicBezTo>
                  <a:pt x="2862620" y="3251831"/>
                  <a:pt x="2823417" y="3319432"/>
                  <a:pt x="2779776" y="3383945"/>
                </a:cubicBezTo>
                <a:cubicBezTo>
                  <a:pt x="2723760" y="3466751"/>
                  <a:pt x="2619490" y="3566719"/>
                  <a:pt x="2542032" y="3621689"/>
                </a:cubicBezTo>
                <a:cubicBezTo>
                  <a:pt x="2499776" y="3651677"/>
                  <a:pt x="2453111" y="3675924"/>
                  <a:pt x="2404872" y="3694841"/>
                </a:cubicBezTo>
                <a:cubicBezTo>
                  <a:pt x="2141147" y="3798263"/>
                  <a:pt x="2146783" y="3797614"/>
                  <a:pt x="1938528" y="3822857"/>
                </a:cubicBezTo>
                <a:cubicBezTo>
                  <a:pt x="1781484" y="3841893"/>
                  <a:pt x="1675550" y="3851852"/>
                  <a:pt x="1508760" y="3859433"/>
                </a:cubicBezTo>
                <a:cubicBezTo>
                  <a:pt x="1441704" y="3862481"/>
                  <a:pt x="1374704" y="3867235"/>
                  <a:pt x="1307592" y="3868577"/>
                </a:cubicBezTo>
                <a:cubicBezTo>
                  <a:pt x="1222265" y="3870284"/>
                  <a:pt x="1136904" y="3868577"/>
                  <a:pt x="1051560" y="3868577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1891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1E692C8-9163-461D-A8D1-6A050730E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1429"/>
            <a:ext cx="12192000" cy="555514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631481A-76E5-4499-A377-4473381E3B7F}"/>
              </a:ext>
            </a:extLst>
          </p:cNvPr>
          <p:cNvSpPr txBox="1"/>
          <p:nvPr/>
        </p:nvSpPr>
        <p:spPr>
          <a:xfrm>
            <a:off x="2578608" y="201168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明德路</a:t>
            </a:r>
            <a:r>
              <a:rPr lang="en-US" altLang="zh-TW" dirty="0"/>
              <a:t>150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水調歌</a:t>
            </a: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28C4AA79-0D4D-4078-9129-15AA25C541CF}"/>
              </a:ext>
            </a:extLst>
          </p:cNvPr>
          <p:cNvSpPr/>
          <p:nvPr/>
        </p:nvSpPr>
        <p:spPr>
          <a:xfrm>
            <a:off x="5510784" y="3246120"/>
            <a:ext cx="2363216" cy="194564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8502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ACEDBE-FCFC-475A-8CD8-46356BC78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1C6E28D-AE82-4E45-9E58-9D9B7A6B0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224"/>
            <a:ext cx="12192000" cy="5559552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F7E39FDE-FC41-4CD7-ABF5-3F8AEAA6B6CF}"/>
              </a:ext>
            </a:extLst>
          </p:cNvPr>
          <p:cNvSpPr txBox="1"/>
          <p:nvPr/>
        </p:nvSpPr>
        <p:spPr>
          <a:xfrm>
            <a:off x="2578608" y="201168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明德路</a:t>
            </a:r>
            <a:r>
              <a:rPr lang="en-US" altLang="zh-TW" dirty="0"/>
              <a:t>150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水調歌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5DF6DB2-448C-48CE-863F-F703124A751E}"/>
              </a:ext>
            </a:extLst>
          </p:cNvPr>
          <p:cNvSpPr txBox="1"/>
          <p:nvPr/>
        </p:nvSpPr>
        <p:spPr>
          <a:xfrm>
            <a:off x="3821103" y="3505474"/>
            <a:ext cx="10698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車道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8F81AB9-C6D6-45E9-840F-8B14D3FAF8A3}"/>
              </a:ext>
            </a:extLst>
          </p:cNvPr>
          <p:cNvSpPr txBox="1"/>
          <p:nvPr/>
        </p:nvSpPr>
        <p:spPr>
          <a:xfrm>
            <a:off x="6939863" y="3979228"/>
            <a:ext cx="10698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大門</a:t>
            </a:r>
          </a:p>
        </p:txBody>
      </p:sp>
    </p:spTree>
    <p:extLst>
      <p:ext uri="{BB962C8B-B14F-4D97-AF65-F5344CB8AC3E}">
        <p14:creationId xmlns:p14="http://schemas.microsoft.com/office/powerpoint/2010/main" val="2121636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F915C365-82DE-4229-AD32-9F3C13D63151}"/>
              </a:ext>
            </a:extLst>
          </p:cNvPr>
          <p:cNvSpPr txBox="1"/>
          <p:nvPr/>
        </p:nvSpPr>
        <p:spPr>
          <a:xfrm>
            <a:off x="2578608" y="201168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忠誠路</a:t>
            </a:r>
            <a:r>
              <a:rPr lang="en-US" altLang="zh-TW" dirty="0"/>
              <a:t>21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東騰天母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4A923A6-4D9C-4EFA-9C8A-3F3ED57F5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3955"/>
            <a:ext cx="12192000" cy="5550090"/>
          </a:xfrm>
          <a:prstGeom prst="rect">
            <a:avLst/>
          </a:prstGeom>
        </p:spPr>
      </p:pic>
      <p:sp>
        <p:nvSpPr>
          <p:cNvPr id="6" name="橢圓 5">
            <a:extLst>
              <a:ext uri="{FF2B5EF4-FFF2-40B4-BE49-F238E27FC236}">
                <a16:creationId xmlns:a16="http://schemas.microsoft.com/office/drawing/2014/main" id="{BEC12205-CCFC-45DE-8A34-3D9B4A4D81A3}"/>
              </a:ext>
            </a:extLst>
          </p:cNvPr>
          <p:cNvSpPr/>
          <p:nvPr/>
        </p:nvSpPr>
        <p:spPr>
          <a:xfrm>
            <a:off x="3594270" y="4251960"/>
            <a:ext cx="1170432" cy="12070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082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F236ED60-A7A4-455A-B298-64378C8D390A}"/>
              </a:ext>
            </a:extLst>
          </p:cNvPr>
          <p:cNvSpPr txBox="1"/>
          <p:nvPr/>
        </p:nvSpPr>
        <p:spPr>
          <a:xfrm>
            <a:off x="2578608" y="201168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忠誠路</a:t>
            </a:r>
            <a:r>
              <a:rPr lang="en-US" altLang="zh-TW" dirty="0"/>
              <a:t>21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東騰天母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35B45F0-19C9-46B7-9426-A48B9F474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7026"/>
            <a:ext cx="12192000" cy="5563947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E8C990FE-9396-4C48-86B5-66EB319DE02D}"/>
              </a:ext>
            </a:extLst>
          </p:cNvPr>
          <p:cNvSpPr/>
          <p:nvPr/>
        </p:nvSpPr>
        <p:spPr>
          <a:xfrm>
            <a:off x="4297680" y="3931920"/>
            <a:ext cx="1170432" cy="12070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6512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ACEDBE-FCFC-475A-8CD8-46356BC78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559028-7F5A-45EA-A629-26F805FC0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0617"/>
            <a:ext cx="12192000" cy="553676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4BDEBC7C-0273-4DDA-94E6-54F894BAB075}"/>
              </a:ext>
            </a:extLst>
          </p:cNvPr>
          <p:cNvSpPr txBox="1"/>
          <p:nvPr/>
        </p:nvSpPr>
        <p:spPr>
          <a:xfrm>
            <a:off x="2578608" y="201168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忠誠路</a:t>
            </a:r>
            <a:r>
              <a:rPr lang="en-US" altLang="zh-TW" dirty="0"/>
              <a:t>21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東騰天母</a:t>
            </a:r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B251B837-32FF-49BB-8412-CFFB8690FDEC}"/>
              </a:ext>
            </a:extLst>
          </p:cNvPr>
          <p:cNvSpPr/>
          <p:nvPr/>
        </p:nvSpPr>
        <p:spPr>
          <a:xfrm>
            <a:off x="3154680" y="3502152"/>
            <a:ext cx="2121408" cy="25146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046C948-3F34-4397-A466-BA978DFF0716}"/>
              </a:ext>
            </a:extLst>
          </p:cNvPr>
          <p:cNvSpPr txBox="1"/>
          <p:nvPr/>
        </p:nvSpPr>
        <p:spPr>
          <a:xfrm>
            <a:off x="5044440" y="4290124"/>
            <a:ext cx="10698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大門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D57FDEA-C26F-4A86-85D5-F08D6B3122B7}"/>
              </a:ext>
            </a:extLst>
          </p:cNvPr>
          <p:cNvSpPr txBox="1"/>
          <p:nvPr/>
        </p:nvSpPr>
        <p:spPr>
          <a:xfrm>
            <a:off x="6291072" y="4374154"/>
            <a:ext cx="10698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車道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933AE9D-B3DD-4B08-80F8-01168018F037}"/>
              </a:ext>
            </a:extLst>
          </p:cNvPr>
          <p:cNvSpPr txBox="1"/>
          <p:nvPr/>
        </p:nvSpPr>
        <p:spPr>
          <a:xfrm>
            <a:off x="2281428" y="2132516"/>
            <a:ext cx="106984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管理員室</a:t>
            </a:r>
          </a:p>
        </p:txBody>
      </p:sp>
    </p:spTree>
    <p:extLst>
      <p:ext uri="{BB962C8B-B14F-4D97-AF65-F5344CB8AC3E}">
        <p14:creationId xmlns:p14="http://schemas.microsoft.com/office/powerpoint/2010/main" val="3616795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F915C365-82DE-4229-AD32-9F3C13D63151}"/>
              </a:ext>
            </a:extLst>
          </p:cNvPr>
          <p:cNvSpPr txBox="1"/>
          <p:nvPr/>
        </p:nvSpPr>
        <p:spPr>
          <a:xfrm>
            <a:off x="2578608" y="201168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忠誠路</a:t>
            </a:r>
            <a:r>
              <a:rPr lang="en-US" altLang="zh-TW" dirty="0"/>
              <a:t>21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忠誠敦年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4A923A6-4D9C-4EFA-9C8A-3F3ED57F5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3955"/>
            <a:ext cx="12192000" cy="5550090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846461B2-638F-474B-B1F3-31AE8811E2BD}"/>
              </a:ext>
            </a:extLst>
          </p:cNvPr>
          <p:cNvSpPr/>
          <p:nvPr/>
        </p:nvSpPr>
        <p:spPr>
          <a:xfrm>
            <a:off x="6227064" y="2862072"/>
            <a:ext cx="2697480" cy="152704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7510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F236ED60-A7A4-455A-B298-64378C8D390A}"/>
              </a:ext>
            </a:extLst>
          </p:cNvPr>
          <p:cNvSpPr txBox="1"/>
          <p:nvPr/>
        </p:nvSpPr>
        <p:spPr>
          <a:xfrm>
            <a:off x="2578608" y="201168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忠誠路</a:t>
            </a:r>
            <a:r>
              <a:rPr lang="en-US" altLang="zh-TW" dirty="0"/>
              <a:t>21</a:t>
            </a:r>
            <a:r>
              <a:rPr lang="zh-TW" altLang="en-US" dirty="0"/>
              <a:t>巷</a:t>
            </a:r>
            <a:r>
              <a:rPr lang="en-US" altLang="zh-TW" dirty="0"/>
              <a:t>	</a:t>
            </a:r>
            <a:r>
              <a:rPr lang="zh-TW" altLang="en-US" dirty="0"/>
              <a:t>忠誠敦年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35B45F0-19C9-46B7-9426-A48B9F474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7026"/>
            <a:ext cx="12192000" cy="5563947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E8C990FE-9396-4C48-86B5-66EB319DE02D}"/>
              </a:ext>
            </a:extLst>
          </p:cNvPr>
          <p:cNvSpPr/>
          <p:nvPr/>
        </p:nvSpPr>
        <p:spPr>
          <a:xfrm>
            <a:off x="6647688" y="3182112"/>
            <a:ext cx="1170432" cy="12070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4492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401</Words>
  <Application>Microsoft Office PowerPoint</Application>
  <PresentationFormat>寬螢幕</PresentationFormat>
  <Paragraphs>28</Paragraphs>
  <Slides>17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2" baseType="lpstr">
      <vt:lpstr>標楷體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cg</cp:lastModifiedBy>
  <cp:revision>16</cp:revision>
  <dcterms:created xsi:type="dcterms:W3CDTF">2023-11-26T02:56:23Z</dcterms:created>
  <dcterms:modified xsi:type="dcterms:W3CDTF">2023-11-26T04:18:53Z</dcterms:modified>
</cp:coreProperties>
</file>

<file path=docProps/thumbnail.jpeg>
</file>